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25" r:id="rId2"/>
    <p:sldId id="297" r:id="rId3"/>
    <p:sldId id="334" r:id="rId4"/>
    <p:sldId id="335" r:id="rId5"/>
    <p:sldId id="336" r:id="rId6"/>
    <p:sldId id="337" r:id="rId7"/>
    <p:sldId id="338" r:id="rId8"/>
    <p:sldId id="339" r:id="rId9"/>
    <p:sldId id="341" r:id="rId10"/>
    <p:sldId id="342" r:id="rId11"/>
    <p:sldId id="34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8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7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0515BC-0196-7AE6-282A-4F2BC132F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E2A9AB-AB37-8CE1-7ECF-7CB4AAE2C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1BC78A9-9E53-00A2-FA4B-D433952DD8B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E8B82E-C1DB-8987-42F1-1E9306030B4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02A7904-B64A-F152-BF12-DD86A343A4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mesurer des longueurs en utilisant des fractions.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AD6A734-760D-EFAF-CBF8-86FCBD81C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1070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e 28">
            <a:extLst>
              <a:ext uri="{FF2B5EF4-FFF2-40B4-BE49-F238E27FC236}">
                <a16:creationId xmlns:a16="http://schemas.microsoft.com/office/drawing/2014/main" id="{A21258F1-898F-AA12-8937-19368933B188}"/>
              </a:ext>
            </a:extLst>
          </p:cNvPr>
          <p:cNvGrpSpPr/>
          <p:nvPr/>
        </p:nvGrpSpPr>
        <p:grpSpPr>
          <a:xfrm>
            <a:off x="135347" y="4135990"/>
            <a:ext cx="9064990" cy="854523"/>
            <a:chOff x="1033957" y="4364226"/>
            <a:chExt cx="5942179" cy="904730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BA390E00-91C5-17B9-0AC8-AD95E78BD589}"/>
                </a:ext>
              </a:extLst>
            </p:cNvPr>
            <p:cNvGrpSpPr/>
            <p:nvPr/>
          </p:nvGrpSpPr>
          <p:grpSpPr>
            <a:xfrm>
              <a:off x="1033957" y="4364226"/>
              <a:ext cx="2714840" cy="904730"/>
              <a:chOff x="4373258" y="2318227"/>
              <a:chExt cx="2714840" cy="904730"/>
            </a:xfrm>
          </p:grpSpPr>
          <p:cxnSp>
            <p:nvCxnSpPr>
              <p:cNvPr id="4" name="Connecteur droit 3">
                <a:extLst>
                  <a:ext uri="{FF2B5EF4-FFF2-40B4-BE49-F238E27FC236}">
                    <a16:creationId xmlns:a16="http://schemas.microsoft.com/office/drawing/2014/main" id="{BDA94389-F790-696F-5E95-32257D060738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B21AA715-B32E-FCDE-B019-B9526449C6F3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>
                <a:extLst>
                  <a:ext uri="{FF2B5EF4-FFF2-40B4-BE49-F238E27FC236}">
                    <a16:creationId xmlns:a16="http://schemas.microsoft.com/office/drawing/2014/main" id="{86B2A807-5182-1594-70AF-E56BA687C59D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A1F75EFD-47BF-CE42-9BA0-AEFF5BC2C806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97E387A-2BA8-BD8D-EC23-7FBBDE53871D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938FCA4-D2A7-6C96-99F9-192EE348E0BA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666AD34-46A5-0A33-9EDA-8DF767FF45D9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7F0FA21-9919-E5E4-8FB3-2798FB250C51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A1BDC1F4-3F02-BA13-9752-381F29C8CA74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5F3D2A04-8785-C0EB-27B5-44FB40D51EB7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255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0443D3AE-5BF5-4468-F0D9-F66E804BE6C7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</a:t>
                </a:r>
              </a:p>
            </p:txBody>
          </p:sp>
        </p:grp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38A7523C-1636-C071-F376-52CF75E75BBB}"/>
                </a:ext>
              </a:extLst>
            </p:cNvPr>
            <p:cNvGrpSpPr/>
            <p:nvPr/>
          </p:nvGrpSpPr>
          <p:grpSpPr>
            <a:xfrm>
              <a:off x="3577296" y="4364226"/>
              <a:ext cx="3398840" cy="904730"/>
              <a:chOff x="4373258" y="2318227"/>
              <a:chExt cx="3398840" cy="904730"/>
            </a:xfrm>
          </p:grpSpPr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9C6AAD9-CCE3-6878-88D7-5A59B6D5DC79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0746B5F-1853-74B2-62E6-C48EF5C573C5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2F92D0E-4EA1-0ABA-3896-ADCE7432E2B7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B57A35D7-7AE1-84B6-EB5D-8FE85FB3888B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06BBD0E-AC92-2165-41FF-108BCFBA86E3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734D63F-6A22-BDB2-6F97-00353C978B14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CD81D0E-1CE5-A00F-026B-59891CE64BCB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12C10B2-FCA4-9C2A-6E53-3421FA4BA171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6F27EC6D-DABB-B351-1B48-53D0B67A83FF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ED0CFA3-4D60-28FF-68C3-9F36F11DF05D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32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F45BDE0B-C566-D2ED-1A78-812E4CD7B0AC}"/>
                  </a:ext>
                </a:extLst>
              </p:cNvPr>
              <p:cNvSpPr txBox="1"/>
              <p:nvPr/>
            </p:nvSpPr>
            <p:spPr>
              <a:xfrm>
                <a:off x="6935440" y="2318227"/>
                <a:ext cx="27120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2400" dirty="0">
                    <a:solidFill>
                      <a:prstClr val="black"/>
                    </a:solidFill>
                    <a:latin typeface="Calibri" panose="020F0502020204030204"/>
                  </a:rPr>
                  <a:t>2</a:t>
                </a:r>
                <a:endPara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741D52D-DDCE-40CC-0760-FAB2AA8CA205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/>
              <a:t>Ecris le nom de la lettre désignant le bon emplacement.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4530430" y="3442953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5009851" y="344295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5993151" y="343424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</p:spTree>
    <p:extLst>
      <p:ext uri="{BB962C8B-B14F-4D97-AF65-F5344CB8AC3E}">
        <p14:creationId xmlns:p14="http://schemas.microsoft.com/office/powerpoint/2010/main" val="1156795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e 28">
            <a:extLst>
              <a:ext uri="{FF2B5EF4-FFF2-40B4-BE49-F238E27FC236}">
                <a16:creationId xmlns:a16="http://schemas.microsoft.com/office/drawing/2014/main" id="{A21258F1-898F-AA12-8937-19368933B188}"/>
              </a:ext>
            </a:extLst>
          </p:cNvPr>
          <p:cNvGrpSpPr/>
          <p:nvPr/>
        </p:nvGrpSpPr>
        <p:grpSpPr>
          <a:xfrm>
            <a:off x="135347" y="4135990"/>
            <a:ext cx="9064990" cy="854523"/>
            <a:chOff x="1033957" y="4364226"/>
            <a:chExt cx="5942179" cy="904730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BA390E00-91C5-17B9-0AC8-AD95E78BD589}"/>
                </a:ext>
              </a:extLst>
            </p:cNvPr>
            <p:cNvGrpSpPr/>
            <p:nvPr/>
          </p:nvGrpSpPr>
          <p:grpSpPr>
            <a:xfrm>
              <a:off x="1033957" y="4364226"/>
              <a:ext cx="2714840" cy="904730"/>
              <a:chOff x="4373258" y="2318227"/>
              <a:chExt cx="2714840" cy="904730"/>
            </a:xfrm>
          </p:grpSpPr>
          <p:cxnSp>
            <p:nvCxnSpPr>
              <p:cNvPr id="4" name="Connecteur droit 3">
                <a:extLst>
                  <a:ext uri="{FF2B5EF4-FFF2-40B4-BE49-F238E27FC236}">
                    <a16:creationId xmlns:a16="http://schemas.microsoft.com/office/drawing/2014/main" id="{BDA94389-F790-696F-5E95-32257D060738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B21AA715-B32E-FCDE-B019-B9526449C6F3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>
                <a:extLst>
                  <a:ext uri="{FF2B5EF4-FFF2-40B4-BE49-F238E27FC236}">
                    <a16:creationId xmlns:a16="http://schemas.microsoft.com/office/drawing/2014/main" id="{86B2A807-5182-1594-70AF-E56BA687C59D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A1F75EFD-47BF-CE42-9BA0-AEFF5BC2C806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97E387A-2BA8-BD8D-EC23-7FBBDE53871D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938FCA4-D2A7-6C96-99F9-192EE348E0BA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666AD34-46A5-0A33-9EDA-8DF767FF45D9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7F0FA21-9919-E5E4-8FB3-2798FB250C51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A1BDC1F4-3F02-BA13-9752-381F29C8CA74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5F3D2A04-8785-C0EB-27B5-44FB40D51EB7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255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0443D3AE-5BF5-4468-F0D9-F66E804BE6C7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</a:t>
                </a:r>
              </a:p>
            </p:txBody>
          </p:sp>
        </p:grp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38A7523C-1636-C071-F376-52CF75E75BBB}"/>
                </a:ext>
              </a:extLst>
            </p:cNvPr>
            <p:cNvGrpSpPr/>
            <p:nvPr/>
          </p:nvGrpSpPr>
          <p:grpSpPr>
            <a:xfrm>
              <a:off x="3577296" y="4364226"/>
              <a:ext cx="3398840" cy="904730"/>
              <a:chOff x="4373258" y="2318227"/>
              <a:chExt cx="3398840" cy="904730"/>
            </a:xfrm>
          </p:grpSpPr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9C6AAD9-CCE3-6878-88D7-5A59B6D5DC79}"/>
                  </a:ext>
                </a:extLst>
              </p:cNvPr>
              <p:cNvCxnSpPr/>
              <p:nvPr/>
            </p:nvCxnSpPr>
            <p:spPr>
              <a:xfrm>
                <a:off x="4532098" y="2682957"/>
                <a:ext cx="0" cy="5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0746B5F-1853-74B2-62E6-C48EF5C573C5}"/>
                  </a:ext>
                </a:extLst>
              </p:cNvPr>
              <p:cNvCxnSpPr/>
              <p:nvPr/>
            </p:nvCxnSpPr>
            <p:spPr>
              <a:xfrm>
                <a:off x="4847055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2F92D0E-4EA1-0ABA-3896-ADCE7432E2B7}"/>
                  </a:ext>
                </a:extLst>
              </p:cNvPr>
              <p:cNvCxnSpPr/>
              <p:nvPr/>
            </p:nvCxnSpPr>
            <p:spPr>
              <a:xfrm>
                <a:off x="5164767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B57A35D7-7AE1-84B6-EB5D-8FE85FB3888B}"/>
                  </a:ext>
                </a:extLst>
              </p:cNvPr>
              <p:cNvCxnSpPr/>
              <p:nvPr/>
            </p:nvCxnSpPr>
            <p:spPr>
              <a:xfrm>
                <a:off x="5482480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06BBD0E-AC92-2165-41FF-108BCFBA86E3}"/>
                  </a:ext>
                </a:extLst>
              </p:cNvPr>
              <p:cNvCxnSpPr/>
              <p:nvPr/>
            </p:nvCxnSpPr>
            <p:spPr>
              <a:xfrm>
                <a:off x="5800192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734D63F-6A22-BDB2-6F97-00353C978B14}"/>
                  </a:ext>
                </a:extLst>
              </p:cNvPr>
              <p:cNvCxnSpPr/>
              <p:nvPr/>
            </p:nvCxnSpPr>
            <p:spPr>
              <a:xfrm>
                <a:off x="6117904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CD81D0E-1CE5-A00F-026B-59891CE64BCB}"/>
                  </a:ext>
                </a:extLst>
              </p:cNvPr>
              <p:cNvCxnSpPr/>
              <p:nvPr/>
            </p:nvCxnSpPr>
            <p:spPr>
              <a:xfrm>
                <a:off x="6435616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12C10B2-FCA4-9C2A-6E53-3421FA4BA171}"/>
                  </a:ext>
                </a:extLst>
              </p:cNvPr>
              <p:cNvCxnSpPr/>
              <p:nvPr/>
            </p:nvCxnSpPr>
            <p:spPr>
              <a:xfrm>
                <a:off x="6753329" y="285776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6F27EC6D-DABB-B351-1B48-53D0B67A83FF}"/>
                  </a:ext>
                </a:extLst>
              </p:cNvPr>
              <p:cNvCxnSpPr/>
              <p:nvPr/>
            </p:nvCxnSpPr>
            <p:spPr>
              <a:xfrm>
                <a:off x="7071041" y="275495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ED0CFA3-4D60-28FF-68C3-9F36F11DF05D}"/>
                  </a:ext>
                </a:extLst>
              </p:cNvPr>
              <p:cNvCxnSpPr/>
              <p:nvPr/>
            </p:nvCxnSpPr>
            <p:spPr>
              <a:xfrm>
                <a:off x="4532098" y="3217760"/>
                <a:ext cx="324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F45BDE0B-C566-D2ED-1A78-812E4CD7B0AC}"/>
                  </a:ext>
                </a:extLst>
              </p:cNvPr>
              <p:cNvSpPr txBox="1"/>
              <p:nvPr/>
            </p:nvSpPr>
            <p:spPr>
              <a:xfrm>
                <a:off x="6935440" y="2318227"/>
                <a:ext cx="27120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2400" dirty="0">
                    <a:solidFill>
                      <a:prstClr val="black"/>
                    </a:solidFill>
                    <a:latin typeface="Calibri" panose="020F0502020204030204"/>
                  </a:rPr>
                  <a:t>2</a:t>
                </a:r>
                <a:endPara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B741D52D-DDCE-40CC-0760-FAB2AA8CA205}"/>
                  </a:ext>
                </a:extLst>
              </p:cNvPr>
              <p:cNvSpPr txBox="1"/>
              <p:nvPr/>
            </p:nvSpPr>
            <p:spPr>
              <a:xfrm>
                <a:off x="4373258" y="2318227"/>
                <a:ext cx="8416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4530430" y="3442953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5009851" y="3442952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5993151" y="343424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992459-E86A-EC0A-A4CD-88D716F6DC75}"/>
              </a:ext>
            </a:extLst>
          </p:cNvPr>
          <p:cNvSpPr/>
          <p:nvPr/>
        </p:nvSpPr>
        <p:spPr>
          <a:xfrm>
            <a:off x="375835" y="4623118"/>
            <a:ext cx="3855755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3049AD6-C69A-9413-58F7-A08AFF11A73A}"/>
              </a:ext>
            </a:extLst>
          </p:cNvPr>
          <p:cNvSpPr/>
          <p:nvPr/>
        </p:nvSpPr>
        <p:spPr>
          <a:xfrm>
            <a:off x="4238096" y="4628373"/>
            <a:ext cx="977965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1/4  unité</a:t>
            </a:r>
          </a:p>
        </p:txBody>
      </p:sp>
      <p:sp>
        <p:nvSpPr>
          <p:cNvPr id="31" name="Bulle narrative : rectangle 30">
            <a:extLst>
              <a:ext uri="{FF2B5EF4-FFF2-40B4-BE49-F238E27FC236}">
                <a16:creationId xmlns:a16="http://schemas.microsoft.com/office/drawing/2014/main" id="{B17F21FF-163C-7EED-2E2A-F6A711768641}"/>
              </a:ext>
            </a:extLst>
          </p:cNvPr>
          <p:cNvSpPr/>
          <p:nvPr/>
        </p:nvSpPr>
        <p:spPr>
          <a:xfrm>
            <a:off x="5009850" y="342900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7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/>
              <a:t>Ecris le nom de la lettre désignant le bon emplacement.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>
            <a:extLst>
              <a:ext uri="{FF2B5EF4-FFF2-40B4-BE49-F238E27FC236}">
                <a16:creationId xmlns:a16="http://schemas.microsoft.com/office/drawing/2014/main" id="{BA84AB59-879A-3388-74D8-329B766CBACB}"/>
              </a:ext>
            </a:extLst>
          </p:cNvPr>
          <p:cNvGrpSpPr/>
          <p:nvPr/>
        </p:nvGrpSpPr>
        <p:grpSpPr>
          <a:xfrm>
            <a:off x="784008" y="4092148"/>
            <a:ext cx="3166048" cy="1008896"/>
            <a:chOff x="4298113" y="413504"/>
            <a:chExt cx="3166048" cy="100889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E3CD1FE7-FCA4-0146-C3DF-86F4025280D8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6C79478-4C51-0867-0D65-88C31FEC5A75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97DCBCEF-E47D-55DA-04AC-549E4AE5A1A4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DCDA053F-09C8-57DA-CD1B-6EBA65F5AF76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81D0835E-252F-CF68-49FB-1E2D6E8AC301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AAB2F734-327A-1416-4461-D91477EDFF19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CB24F400-9747-6B2D-A055-85ECA3179CE1}"/>
              </a:ext>
            </a:extLst>
          </p:cNvPr>
          <p:cNvGrpSpPr/>
          <p:nvPr/>
        </p:nvGrpSpPr>
        <p:grpSpPr>
          <a:xfrm>
            <a:off x="3654440" y="4092148"/>
            <a:ext cx="3166048" cy="1008896"/>
            <a:chOff x="4298113" y="413504"/>
            <a:chExt cx="3166048" cy="1008896"/>
          </a:xfrm>
        </p:grpSpPr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F4201241-A044-7FE2-0A8E-E747E9F1B50D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73D41AA3-B497-850F-8624-43508380DC0E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64663A8-E1DF-8F3D-5A85-138B96D8B084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30BABF11-4ED3-1FFF-47C3-24E1115BD2EF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9062718E-B721-3EB5-EB04-280294DDB28F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400" dirty="0">
                  <a:latin typeface="Calibri" panose="020F0502020204030204"/>
                </a:rPr>
                <a:t>1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2AC3274-6D9D-A756-8EFB-DABEDD101CF0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CE3C24B7-7065-4630-EC8B-82244685DBB6}"/>
              </a:ext>
            </a:extLst>
          </p:cNvPr>
          <p:cNvCxnSpPr/>
          <p:nvPr/>
        </p:nvCxnSpPr>
        <p:spPr>
          <a:xfrm>
            <a:off x="6684887" y="5090943"/>
            <a:ext cx="28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588B5E56-C8A9-BC40-3F39-5F36484EC6C7}"/>
              </a:ext>
            </a:extLst>
          </p:cNvPr>
          <p:cNvCxnSpPr/>
          <p:nvPr/>
        </p:nvCxnSpPr>
        <p:spPr>
          <a:xfrm>
            <a:off x="8124887" y="470735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2216150" y="349534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5089525" y="354890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7950627" y="354639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ulle narrative : rectangle 10">
            <a:extLst>
              <a:ext uri="{FF2B5EF4-FFF2-40B4-BE49-F238E27FC236}">
                <a16:creationId xmlns:a16="http://schemas.microsoft.com/office/drawing/2014/main" id="{4EDCDFB7-8374-6681-FE3A-36FEC4C87170}"/>
              </a:ext>
            </a:extLst>
          </p:cNvPr>
          <p:cNvSpPr/>
          <p:nvPr/>
        </p:nvSpPr>
        <p:spPr>
          <a:xfrm>
            <a:off x="2216150" y="349534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2" name="Bulle narrative : rectangle 11">
            <a:extLst>
              <a:ext uri="{FF2B5EF4-FFF2-40B4-BE49-F238E27FC236}">
                <a16:creationId xmlns:a16="http://schemas.microsoft.com/office/drawing/2014/main" id="{ED112900-FAB1-EC29-D847-94534D16BD1A}"/>
              </a:ext>
            </a:extLst>
          </p:cNvPr>
          <p:cNvSpPr/>
          <p:nvPr/>
        </p:nvSpPr>
        <p:spPr>
          <a:xfrm>
            <a:off x="5089525" y="354890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3" name="Bulle narrative : rectangle 12">
            <a:extLst>
              <a:ext uri="{FF2B5EF4-FFF2-40B4-BE49-F238E27FC236}">
                <a16:creationId xmlns:a16="http://schemas.microsoft.com/office/drawing/2014/main" id="{DF4477DB-F06A-1DC1-811E-E0E8DC0473EB}"/>
              </a:ext>
            </a:extLst>
          </p:cNvPr>
          <p:cNvSpPr/>
          <p:nvPr/>
        </p:nvSpPr>
        <p:spPr>
          <a:xfrm>
            <a:off x="7950627" y="354639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e 3">
            <a:extLst>
              <a:ext uri="{FF2B5EF4-FFF2-40B4-BE49-F238E27FC236}">
                <a16:creationId xmlns:a16="http://schemas.microsoft.com/office/drawing/2014/main" id="{BA84AB59-879A-3388-74D8-329B766CBACB}"/>
              </a:ext>
            </a:extLst>
          </p:cNvPr>
          <p:cNvGrpSpPr/>
          <p:nvPr/>
        </p:nvGrpSpPr>
        <p:grpSpPr>
          <a:xfrm>
            <a:off x="784008" y="4092148"/>
            <a:ext cx="3166048" cy="1008896"/>
            <a:chOff x="4298113" y="413504"/>
            <a:chExt cx="3166048" cy="1008896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E3CD1FE7-FCA4-0146-C3DF-86F4025280D8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6C79478-4C51-0867-0D65-88C31FEC5A75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97DCBCEF-E47D-55DA-04AC-549E4AE5A1A4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DCDA053F-09C8-57DA-CD1B-6EBA65F5AF76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81D0835E-252F-CF68-49FB-1E2D6E8AC301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AAB2F734-327A-1416-4461-D91477EDFF19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CB24F400-9747-6B2D-A055-85ECA3179CE1}"/>
              </a:ext>
            </a:extLst>
          </p:cNvPr>
          <p:cNvGrpSpPr/>
          <p:nvPr/>
        </p:nvGrpSpPr>
        <p:grpSpPr>
          <a:xfrm>
            <a:off x="3654440" y="4092148"/>
            <a:ext cx="3166048" cy="1008896"/>
            <a:chOff x="4298113" y="413504"/>
            <a:chExt cx="3166048" cy="1008896"/>
          </a:xfrm>
        </p:grpSpPr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F4201241-A044-7FE2-0A8E-E747E9F1B50D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73D41AA3-B497-850F-8624-43508380DC0E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64663A8-E1DF-8F3D-5A85-138B96D8B084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30BABF11-4ED3-1FFF-47C3-24E1115BD2EF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9062718E-B721-3EB5-EB04-280294DDB28F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400" dirty="0">
                  <a:latin typeface="Calibri" panose="020F0502020204030204"/>
                </a:rPr>
                <a:t>1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2AC3274-6D9D-A756-8EFB-DABEDD101CF0}"/>
                </a:ext>
              </a:extLst>
            </p:cNvPr>
            <p:cNvCxnSpPr/>
            <p:nvPr/>
          </p:nvCxnSpPr>
          <p:spPr>
            <a:xfrm>
              <a:off x="4452591" y="1414701"/>
              <a:ext cx="28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CE3C24B7-7065-4630-EC8B-82244685DBB6}"/>
              </a:ext>
            </a:extLst>
          </p:cNvPr>
          <p:cNvCxnSpPr/>
          <p:nvPr/>
        </p:nvCxnSpPr>
        <p:spPr>
          <a:xfrm>
            <a:off x="6684887" y="5090943"/>
            <a:ext cx="28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588B5E56-C8A9-BC40-3F39-5F36484EC6C7}"/>
              </a:ext>
            </a:extLst>
          </p:cNvPr>
          <p:cNvCxnSpPr/>
          <p:nvPr/>
        </p:nvCxnSpPr>
        <p:spPr>
          <a:xfrm>
            <a:off x="8124887" y="470735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5089525" y="3548901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C17BDC-36EF-4457-4798-2631F0FF94A6}"/>
              </a:ext>
            </a:extLst>
          </p:cNvPr>
          <p:cNvSpPr/>
          <p:nvPr/>
        </p:nvSpPr>
        <p:spPr>
          <a:xfrm>
            <a:off x="938486" y="4707352"/>
            <a:ext cx="2889877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2808D4-70AB-7ADE-44E0-8136703A7C7E}"/>
              </a:ext>
            </a:extLst>
          </p:cNvPr>
          <p:cNvSpPr/>
          <p:nvPr/>
        </p:nvSpPr>
        <p:spPr>
          <a:xfrm>
            <a:off x="3822187" y="4720349"/>
            <a:ext cx="1434438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½ d’unité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485FF47-AA92-DF19-17BB-8628211295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14259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/>
              <a:t>Ecris le nom de la lettre désignant le bon emplacement.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2216150" y="349534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3642086" y="349709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5068022" y="349349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C001A65-2D6B-DDFC-87DA-D8097B953CD2}"/>
              </a:ext>
            </a:extLst>
          </p:cNvPr>
          <p:cNvGrpSpPr/>
          <p:nvPr/>
        </p:nvGrpSpPr>
        <p:grpSpPr>
          <a:xfrm>
            <a:off x="76576" y="4089638"/>
            <a:ext cx="10234478" cy="1008896"/>
            <a:chOff x="4298113" y="413504"/>
            <a:chExt cx="10234478" cy="100889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03E05892-F880-26D5-D0F5-F0637CA1AEFC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A6FA134-8E5D-AACD-3019-354FBB4D6E14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2D110794-53A6-A197-E3C3-F21DF572F6AF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EA4E215-CBD6-BA88-DB15-467051C4B9B0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C8261D5-6476-A01A-6C95-71986D8CAC82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1665984-B40A-944B-C266-D061D836C26B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49A9A98-4D33-A016-ABFA-3EB568A0A920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2832FB0-5886-9E7E-D125-4272B4C850D2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AA3C95C-C123-DE49-629F-D7F8007749D6}"/>
              </a:ext>
            </a:extLst>
          </p:cNvPr>
          <p:cNvCxnSpPr/>
          <p:nvPr/>
        </p:nvCxnSpPr>
        <p:spPr>
          <a:xfrm>
            <a:off x="3104933" y="4558534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3D58BDA-C22F-FC88-0FFA-D389DC51E3C8}"/>
              </a:ext>
            </a:extLst>
          </p:cNvPr>
          <p:cNvCxnSpPr/>
          <p:nvPr/>
        </p:nvCxnSpPr>
        <p:spPr>
          <a:xfrm>
            <a:off x="3824933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0BB8BE7-3931-FD82-70A3-F5DAF8391AF0}"/>
              </a:ext>
            </a:extLst>
          </p:cNvPr>
          <p:cNvCxnSpPr/>
          <p:nvPr/>
        </p:nvCxnSpPr>
        <p:spPr>
          <a:xfrm>
            <a:off x="5976041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ADF801B-132F-AB56-DE39-1118128EC207}"/>
              </a:ext>
            </a:extLst>
          </p:cNvPr>
          <p:cNvCxnSpPr/>
          <p:nvPr/>
        </p:nvCxnSpPr>
        <p:spPr>
          <a:xfrm>
            <a:off x="4549795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194FFC4-6EE1-28C1-0B8A-D7A0374FC7A2}"/>
              </a:ext>
            </a:extLst>
          </p:cNvPr>
          <p:cNvCxnSpPr/>
          <p:nvPr/>
        </p:nvCxnSpPr>
        <p:spPr>
          <a:xfrm>
            <a:off x="5260071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FC741B6-5877-401B-0622-FDAC08D9E4EE}"/>
              </a:ext>
            </a:extLst>
          </p:cNvPr>
          <p:cNvCxnSpPr/>
          <p:nvPr/>
        </p:nvCxnSpPr>
        <p:spPr>
          <a:xfrm>
            <a:off x="5977125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C521D64-7851-06D9-C471-74A6AEECF7B8}"/>
              </a:ext>
            </a:extLst>
          </p:cNvPr>
          <p:cNvCxnSpPr/>
          <p:nvPr/>
        </p:nvCxnSpPr>
        <p:spPr>
          <a:xfrm>
            <a:off x="6697125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E2923FA-A926-5FB9-4345-C2BDFA09C53E}"/>
              </a:ext>
            </a:extLst>
          </p:cNvPr>
          <p:cNvCxnSpPr/>
          <p:nvPr/>
        </p:nvCxnSpPr>
        <p:spPr>
          <a:xfrm>
            <a:off x="8848233" y="4538332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570798E0-EBDB-5FE0-FE8D-997FB6E7ED4B}"/>
              </a:ext>
            </a:extLst>
          </p:cNvPr>
          <p:cNvCxnSpPr/>
          <p:nvPr/>
        </p:nvCxnSpPr>
        <p:spPr>
          <a:xfrm>
            <a:off x="7421987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0006A2B-DACB-F541-6915-D63F8CAD829E}"/>
              </a:ext>
            </a:extLst>
          </p:cNvPr>
          <p:cNvCxnSpPr/>
          <p:nvPr/>
        </p:nvCxnSpPr>
        <p:spPr>
          <a:xfrm>
            <a:off x="8132263" y="471833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2814FC2D-52C5-B695-737A-66049C40B395}"/>
              </a:ext>
            </a:extLst>
          </p:cNvPr>
          <p:cNvSpPr txBox="1"/>
          <p:nvPr/>
        </p:nvSpPr>
        <p:spPr>
          <a:xfrm>
            <a:off x="5838349" y="4103027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0280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090" y="1544035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2216150" y="349534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3642086" y="349709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5068022" y="3493497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C001A65-2D6B-DDFC-87DA-D8097B953CD2}"/>
              </a:ext>
            </a:extLst>
          </p:cNvPr>
          <p:cNvGrpSpPr/>
          <p:nvPr/>
        </p:nvGrpSpPr>
        <p:grpSpPr>
          <a:xfrm>
            <a:off x="76576" y="4089638"/>
            <a:ext cx="10234478" cy="1008896"/>
            <a:chOff x="4298113" y="413504"/>
            <a:chExt cx="10234478" cy="100889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03E05892-F880-26D5-D0F5-F0637CA1AEFC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A6FA134-8E5D-AACD-3019-354FBB4D6E14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2D110794-53A6-A197-E3C3-F21DF572F6AF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EA4E215-CBD6-BA88-DB15-467051C4B9B0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C8261D5-6476-A01A-6C95-71986D8CAC82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1665984-B40A-944B-C266-D061D836C26B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49A9A98-4D33-A016-ABFA-3EB568A0A920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2832FB0-5886-9E7E-D125-4272B4C850D2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AA3C95C-C123-DE49-629F-D7F8007749D6}"/>
              </a:ext>
            </a:extLst>
          </p:cNvPr>
          <p:cNvCxnSpPr/>
          <p:nvPr/>
        </p:nvCxnSpPr>
        <p:spPr>
          <a:xfrm>
            <a:off x="3104933" y="4558534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3D58BDA-C22F-FC88-0FFA-D389DC51E3C8}"/>
              </a:ext>
            </a:extLst>
          </p:cNvPr>
          <p:cNvCxnSpPr/>
          <p:nvPr/>
        </p:nvCxnSpPr>
        <p:spPr>
          <a:xfrm>
            <a:off x="3824933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0BB8BE7-3931-FD82-70A3-F5DAF8391AF0}"/>
              </a:ext>
            </a:extLst>
          </p:cNvPr>
          <p:cNvCxnSpPr/>
          <p:nvPr/>
        </p:nvCxnSpPr>
        <p:spPr>
          <a:xfrm>
            <a:off x="5976041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ADF801B-132F-AB56-DE39-1118128EC207}"/>
              </a:ext>
            </a:extLst>
          </p:cNvPr>
          <p:cNvCxnSpPr/>
          <p:nvPr/>
        </p:nvCxnSpPr>
        <p:spPr>
          <a:xfrm>
            <a:off x="4549795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194FFC4-6EE1-28C1-0B8A-D7A0374FC7A2}"/>
              </a:ext>
            </a:extLst>
          </p:cNvPr>
          <p:cNvCxnSpPr/>
          <p:nvPr/>
        </p:nvCxnSpPr>
        <p:spPr>
          <a:xfrm>
            <a:off x="5260071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FC741B6-5877-401B-0622-FDAC08D9E4EE}"/>
              </a:ext>
            </a:extLst>
          </p:cNvPr>
          <p:cNvCxnSpPr/>
          <p:nvPr/>
        </p:nvCxnSpPr>
        <p:spPr>
          <a:xfrm>
            <a:off x="5977125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C521D64-7851-06D9-C471-74A6AEECF7B8}"/>
              </a:ext>
            </a:extLst>
          </p:cNvPr>
          <p:cNvCxnSpPr/>
          <p:nvPr/>
        </p:nvCxnSpPr>
        <p:spPr>
          <a:xfrm>
            <a:off x="6697125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E2923FA-A926-5FB9-4345-C2BDFA09C53E}"/>
              </a:ext>
            </a:extLst>
          </p:cNvPr>
          <p:cNvCxnSpPr/>
          <p:nvPr/>
        </p:nvCxnSpPr>
        <p:spPr>
          <a:xfrm>
            <a:off x="8848233" y="4538332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570798E0-EBDB-5FE0-FE8D-997FB6E7ED4B}"/>
              </a:ext>
            </a:extLst>
          </p:cNvPr>
          <p:cNvCxnSpPr/>
          <p:nvPr/>
        </p:nvCxnSpPr>
        <p:spPr>
          <a:xfrm>
            <a:off x="7421987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0006A2B-DACB-F541-6915-D63F8CAD829E}"/>
              </a:ext>
            </a:extLst>
          </p:cNvPr>
          <p:cNvCxnSpPr/>
          <p:nvPr/>
        </p:nvCxnSpPr>
        <p:spPr>
          <a:xfrm>
            <a:off x="8132263" y="471833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2814FC2D-52C5-B695-737A-66049C40B395}"/>
              </a:ext>
            </a:extLst>
          </p:cNvPr>
          <p:cNvSpPr txBox="1"/>
          <p:nvPr/>
        </p:nvSpPr>
        <p:spPr>
          <a:xfrm>
            <a:off x="5838349" y="4103027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E9E8DB-0961-FB97-9494-45FFC3CBEA0D}"/>
              </a:ext>
            </a:extLst>
          </p:cNvPr>
          <p:cNvSpPr/>
          <p:nvPr/>
        </p:nvSpPr>
        <p:spPr>
          <a:xfrm>
            <a:off x="232665" y="4710960"/>
            <a:ext cx="2889877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D85991-670C-0275-D631-7F89BCEB035C}"/>
              </a:ext>
            </a:extLst>
          </p:cNvPr>
          <p:cNvSpPr/>
          <p:nvPr/>
        </p:nvSpPr>
        <p:spPr>
          <a:xfrm>
            <a:off x="3104857" y="4724349"/>
            <a:ext cx="2161994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¾  unité</a:t>
            </a:r>
          </a:p>
        </p:txBody>
      </p:sp>
      <p:sp>
        <p:nvSpPr>
          <p:cNvPr id="25" name="Bulle narrative : rectangle 24">
            <a:extLst>
              <a:ext uri="{FF2B5EF4-FFF2-40B4-BE49-F238E27FC236}">
                <a16:creationId xmlns:a16="http://schemas.microsoft.com/office/drawing/2014/main" id="{4D860589-B841-1FB6-081E-D250D2EF46E4}"/>
              </a:ext>
            </a:extLst>
          </p:cNvPr>
          <p:cNvSpPr/>
          <p:nvPr/>
        </p:nvSpPr>
        <p:spPr>
          <a:xfrm>
            <a:off x="5068022" y="3485799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46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/>
              <a:t>Ecris le nom de la lettre désignant le bon emplacement.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1479430" y="347789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4368930" y="351047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6493792" y="351047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C001A65-2D6B-DDFC-87DA-D8097B953CD2}"/>
              </a:ext>
            </a:extLst>
          </p:cNvPr>
          <p:cNvGrpSpPr/>
          <p:nvPr/>
        </p:nvGrpSpPr>
        <p:grpSpPr>
          <a:xfrm>
            <a:off x="76576" y="4089638"/>
            <a:ext cx="10234478" cy="1008896"/>
            <a:chOff x="4298113" y="413504"/>
            <a:chExt cx="10234478" cy="100889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03E05892-F880-26D5-D0F5-F0637CA1AEFC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A6FA134-8E5D-AACD-3019-354FBB4D6E14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2D110794-53A6-A197-E3C3-F21DF572F6AF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EA4E215-CBD6-BA88-DB15-467051C4B9B0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C8261D5-6476-A01A-6C95-71986D8CAC82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1665984-B40A-944B-C266-D061D836C26B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49A9A98-4D33-A016-ABFA-3EB568A0A920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2832FB0-5886-9E7E-D125-4272B4C850D2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AA3C95C-C123-DE49-629F-D7F8007749D6}"/>
              </a:ext>
            </a:extLst>
          </p:cNvPr>
          <p:cNvCxnSpPr/>
          <p:nvPr/>
        </p:nvCxnSpPr>
        <p:spPr>
          <a:xfrm>
            <a:off x="3104933" y="4558534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3D58BDA-C22F-FC88-0FFA-D389DC51E3C8}"/>
              </a:ext>
            </a:extLst>
          </p:cNvPr>
          <p:cNvCxnSpPr/>
          <p:nvPr/>
        </p:nvCxnSpPr>
        <p:spPr>
          <a:xfrm>
            <a:off x="3824933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0BB8BE7-3931-FD82-70A3-F5DAF8391AF0}"/>
              </a:ext>
            </a:extLst>
          </p:cNvPr>
          <p:cNvCxnSpPr/>
          <p:nvPr/>
        </p:nvCxnSpPr>
        <p:spPr>
          <a:xfrm>
            <a:off x="5976041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ADF801B-132F-AB56-DE39-1118128EC207}"/>
              </a:ext>
            </a:extLst>
          </p:cNvPr>
          <p:cNvCxnSpPr/>
          <p:nvPr/>
        </p:nvCxnSpPr>
        <p:spPr>
          <a:xfrm>
            <a:off x="4549795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194FFC4-6EE1-28C1-0B8A-D7A0374FC7A2}"/>
              </a:ext>
            </a:extLst>
          </p:cNvPr>
          <p:cNvCxnSpPr/>
          <p:nvPr/>
        </p:nvCxnSpPr>
        <p:spPr>
          <a:xfrm>
            <a:off x="5260071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FC741B6-5877-401B-0622-FDAC08D9E4EE}"/>
              </a:ext>
            </a:extLst>
          </p:cNvPr>
          <p:cNvCxnSpPr/>
          <p:nvPr/>
        </p:nvCxnSpPr>
        <p:spPr>
          <a:xfrm>
            <a:off x="5977125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C521D64-7851-06D9-C471-74A6AEECF7B8}"/>
              </a:ext>
            </a:extLst>
          </p:cNvPr>
          <p:cNvCxnSpPr/>
          <p:nvPr/>
        </p:nvCxnSpPr>
        <p:spPr>
          <a:xfrm>
            <a:off x="6697125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E2923FA-A926-5FB9-4345-C2BDFA09C53E}"/>
              </a:ext>
            </a:extLst>
          </p:cNvPr>
          <p:cNvCxnSpPr/>
          <p:nvPr/>
        </p:nvCxnSpPr>
        <p:spPr>
          <a:xfrm>
            <a:off x="8848233" y="4538332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570798E0-EBDB-5FE0-FE8D-997FB6E7ED4B}"/>
              </a:ext>
            </a:extLst>
          </p:cNvPr>
          <p:cNvCxnSpPr/>
          <p:nvPr/>
        </p:nvCxnSpPr>
        <p:spPr>
          <a:xfrm>
            <a:off x="7421987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0006A2B-DACB-F541-6915-D63F8CAD829E}"/>
              </a:ext>
            </a:extLst>
          </p:cNvPr>
          <p:cNvCxnSpPr/>
          <p:nvPr/>
        </p:nvCxnSpPr>
        <p:spPr>
          <a:xfrm>
            <a:off x="8132263" y="471833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2814FC2D-52C5-B695-737A-66049C40B395}"/>
              </a:ext>
            </a:extLst>
          </p:cNvPr>
          <p:cNvSpPr txBox="1"/>
          <p:nvPr/>
        </p:nvSpPr>
        <p:spPr>
          <a:xfrm>
            <a:off x="5838349" y="4103027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88186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C001A65-2D6B-DDFC-87DA-D8097B953CD2}"/>
              </a:ext>
            </a:extLst>
          </p:cNvPr>
          <p:cNvGrpSpPr/>
          <p:nvPr/>
        </p:nvGrpSpPr>
        <p:grpSpPr>
          <a:xfrm>
            <a:off x="76576" y="4089638"/>
            <a:ext cx="10234478" cy="1008896"/>
            <a:chOff x="4298113" y="413504"/>
            <a:chExt cx="10234478" cy="100889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03E05892-F880-26D5-D0F5-F0637CA1AEFC}"/>
                </a:ext>
              </a:extLst>
            </p:cNvPr>
            <p:cNvCxnSpPr/>
            <p:nvPr/>
          </p:nvCxnSpPr>
          <p:spPr>
            <a:xfrm>
              <a:off x="4457453" y="882400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A6FA134-8E5D-AACD-3019-354FBB4D6E14}"/>
                </a:ext>
              </a:extLst>
            </p:cNvPr>
            <p:cNvCxnSpPr/>
            <p:nvPr/>
          </p:nvCxnSpPr>
          <p:spPr>
            <a:xfrm>
              <a:off x="5177453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2D110794-53A6-A197-E3C3-F21DF572F6AF}"/>
                </a:ext>
              </a:extLst>
            </p:cNvPr>
            <p:cNvCxnSpPr/>
            <p:nvPr/>
          </p:nvCxnSpPr>
          <p:spPr>
            <a:xfrm>
              <a:off x="7328561" y="872299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EA4E215-CBD6-BA88-DB15-467051C4B9B0}"/>
                </a:ext>
              </a:extLst>
            </p:cNvPr>
            <p:cNvCxnSpPr/>
            <p:nvPr/>
          </p:nvCxnSpPr>
          <p:spPr>
            <a:xfrm>
              <a:off x="5902315" y="1062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BC8261D5-6476-A01A-6C95-71986D8CAC82}"/>
                </a:ext>
              </a:extLst>
            </p:cNvPr>
            <p:cNvSpPr txBox="1"/>
            <p:nvPr/>
          </p:nvSpPr>
          <p:spPr>
            <a:xfrm>
              <a:off x="7192960" y="413504"/>
              <a:ext cx="2712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1665984-B40A-944B-C266-D061D836C26B}"/>
                </a:ext>
              </a:extLst>
            </p:cNvPr>
            <p:cNvSpPr txBox="1"/>
            <p:nvPr/>
          </p:nvSpPr>
          <p:spPr>
            <a:xfrm>
              <a:off x="4298113" y="413504"/>
              <a:ext cx="84161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49A9A98-4D33-A016-ABFA-3EB568A0A920}"/>
                </a:ext>
              </a:extLst>
            </p:cNvPr>
            <p:cNvCxnSpPr/>
            <p:nvPr/>
          </p:nvCxnSpPr>
          <p:spPr>
            <a:xfrm>
              <a:off x="4452591" y="1414701"/>
              <a:ext cx="100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2832FB0-5886-9E7E-D125-4272B4C850D2}"/>
                </a:ext>
              </a:extLst>
            </p:cNvPr>
            <p:cNvCxnSpPr/>
            <p:nvPr/>
          </p:nvCxnSpPr>
          <p:spPr>
            <a:xfrm>
              <a:off x="6612591" y="1052299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AA3C95C-C123-DE49-629F-D7F8007749D6}"/>
              </a:ext>
            </a:extLst>
          </p:cNvPr>
          <p:cNvCxnSpPr/>
          <p:nvPr/>
        </p:nvCxnSpPr>
        <p:spPr>
          <a:xfrm>
            <a:off x="3104933" y="4558534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3D58BDA-C22F-FC88-0FFA-D389DC51E3C8}"/>
              </a:ext>
            </a:extLst>
          </p:cNvPr>
          <p:cNvCxnSpPr/>
          <p:nvPr/>
        </p:nvCxnSpPr>
        <p:spPr>
          <a:xfrm>
            <a:off x="3824933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0BB8BE7-3931-FD82-70A3-F5DAF8391AF0}"/>
              </a:ext>
            </a:extLst>
          </p:cNvPr>
          <p:cNvCxnSpPr/>
          <p:nvPr/>
        </p:nvCxnSpPr>
        <p:spPr>
          <a:xfrm>
            <a:off x="5976041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ADF801B-132F-AB56-DE39-1118128EC207}"/>
              </a:ext>
            </a:extLst>
          </p:cNvPr>
          <p:cNvCxnSpPr/>
          <p:nvPr/>
        </p:nvCxnSpPr>
        <p:spPr>
          <a:xfrm>
            <a:off x="4549795" y="473853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194FFC4-6EE1-28C1-0B8A-D7A0374FC7A2}"/>
              </a:ext>
            </a:extLst>
          </p:cNvPr>
          <p:cNvCxnSpPr/>
          <p:nvPr/>
        </p:nvCxnSpPr>
        <p:spPr>
          <a:xfrm>
            <a:off x="5260071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FC741B6-5877-401B-0622-FDAC08D9E4EE}"/>
              </a:ext>
            </a:extLst>
          </p:cNvPr>
          <p:cNvCxnSpPr/>
          <p:nvPr/>
        </p:nvCxnSpPr>
        <p:spPr>
          <a:xfrm>
            <a:off x="5977125" y="4548433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C521D64-7851-06D9-C471-74A6AEECF7B8}"/>
              </a:ext>
            </a:extLst>
          </p:cNvPr>
          <p:cNvCxnSpPr/>
          <p:nvPr/>
        </p:nvCxnSpPr>
        <p:spPr>
          <a:xfrm>
            <a:off x="6697125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E2923FA-A926-5FB9-4345-C2BDFA09C53E}"/>
              </a:ext>
            </a:extLst>
          </p:cNvPr>
          <p:cNvCxnSpPr/>
          <p:nvPr/>
        </p:nvCxnSpPr>
        <p:spPr>
          <a:xfrm>
            <a:off x="8848233" y="4538332"/>
            <a:ext cx="0" cy="54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570798E0-EBDB-5FE0-FE8D-997FB6E7ED4B}"/>
              </a:ext>
            </a:extLst>
          </p:cNvPr>
          <p:cNvCxnSpPr/>
          <p:nvPr/>
        </p:nvCxnSpPr>
        <p:spPr>
          <a:xfrm>
            <a:off x="7421987" y="472843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0006A2B-DACB-F541-6915-D63F8CAD829E}"/>
              </a:ext>
            </a:extLst>
          </p:cNvPr>
          <p:cNvCxnSpPr/>
          <p:nvPr/>
        </p:nvCxnSpPr>
        <p:spPr>
          <a:xfrm>
            <a:off x="8132263" y="4718332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2814FC2D-52C5-B695-737A-66049C40B395}"/>
              </a:ext>
            </a:extLst>
          </p:cNvPr>
          <p:cNvSpPr txBox="1"/>
          <p:nvPr/>
        </p:nvSpPr>
        <p:spPr>
          <a:xfrm>
            <a:off x="5838349" y="4103027"/>
            <a:ext cx="27120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D85991-670C-0275-D631-7F89BCEB035C}"/>
              </a:ext>
            </a:extLst>
          </p:cNvPr>
          <p:cNvSpPr/>
          <p:nvPr/>
        </p:nvSpPr>
        <p:spPr>
          <a:xfrm>
            <a:off x="262756" y="4710960"/>
            <a:ext cx="1407040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1/2  unité</a:t>
            </a:r>
          </a:p>
        </p:txBody>
      </p:sp>
      <p:sp>
        <p:nvSpPr>
          <p:cNvPr id="27" name="Titre 26">
            <a:extLst>
              <a:ext uri="{FF2B5EF4-FFF2-40B4-BE49-F238E27FC236}">
                <a16:creationId xmlns:a16="http://schemas.microsoft.com/office/drawing/2014/main" id="{34C00CDB-9C9F-A8D2-482B-6C47F7451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0FECE6A4-8AD7-FA37-161D-91EDF62E0240}"/>
                  </a:ext>
                </a:extLst>
              </p:cNvPr>
              <p:cNvSpPr txBox="1"/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0FECE6A4-8AD7-FA37-161D-91EDF62E0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Bulle narrative : rectangle 28">
            <a:extLst>
              <a:ext uri="{FF2B5EF4-FFF2-40B4-BE49-F238E27FC236}">
                <a16:creationId xmlns:a16="http://schemas.microsoft.com/office/drawing/2014/main" id="{11D0E1D1-F855-D59B-A900-4EE8ABFC04A9}"/>
              </a:ext>
            </a:extLst>
          </p:cNvPr>
          <p:cNvSpPr/>
          <p:nvPr/>
        </p:nvSpPr>
        <p:spPr>
          <a:xfrm>
            <a:off x="1479430" y="3477896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0" name="Bulle narrative : rectangle 29">
            <a:extLst>
              <a:ext uri="{FF2B5EF4-FFF2-40B4-BE49-F238E27FC236}">
                <a16:creationId xmlns:a16="http://schemas.microsoft.com/office/drawing/2014/main" id="{A282E126-D203-F575-985E-23E856CA5173}"/>
              </a:ext>
            </a:extLst>
          </p:cNvPr>
          <p:cNvSpPr/>
          <p:nvPr/>
        </p:nvSpPr>
        <p:spPr>
          <a:xfrm>
            <a:off x="4368930" y="351047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1" name="Bulle narrative : rectangle 30">
            <a:extLst>
              <a:ext uri="{FF2B5EF4-FFF2-40B4-BE49-F238E27FC236}">
                <a16:creationId xmlns:a16="http://schemas.microsoft.com/office/drawing/2014/main" id="{402FEC26-0BBD-BE98-20C0-7B54B2D7ACCF}"/>
              </a:ext>
            </a:extLst>
          </p:cNvPr>
          <p:cNvSpPr/>
          <p:nvPr/>
        </p:nvSpPr>
        <p:spPr>
          <a:xfrm>
            <a:off x="6493792" y="351047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5" name="Bulle narrative : rectangle 34">
            <a:extLst>
              <a:ext uri="{FF2B5EF4-FFF2-40B4-BE49-F238E27FC236}">
                <a16:creationId xmlns:a16="http://schemas.microsoft.com/office/drawing/2014/main" id="{01B885C4-7807-10C9-E661-18543055C91D}"/>
              </a:ext>
            </a:extLst>
          </p:cNvPr>
          <p:cNvSpPr/>
          <p:nvPr/>
        </p:nvSpPr>
        <p:spPr>
          <a:xfrm>
            <a:off x="1479430" y="3487833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1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8115903-0FA4-172F-FE47-52A712D25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4" y="4053717"/>
            <a:ext cx="9144000" cy="116503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/>
              <a:t>Ecris le nom de la lettre désignant le bon emplacement.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2020635" y="351047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5031979" y="355814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8043323" y="355814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</p:spTree>
    <p:extLst>
      <p:ext uri="{BB962C8B-B14F-4D97-AF65-F5344CB8AC3E}">
        <p14:creationId xmlns:p14="http://schemas.microsoft.com/office/powerpoint/2010/main" val="3708778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8115903-0FA4-172F-FE47-52A712D25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4" y="4053717"/>
            <a:ext cx="9144000" cy="116503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04" y="168661"/>
            <a:ext cx="8591295" cy="1283103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/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é+</m:t>
                      </m:r>
                      <m:f>
                        <m:f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p>
                        <m:sSupPr>
                          <m:ctrlP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fr-F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𝑢𝑛𝑖𝑡</m:t>
                      </m:r>
                      <m:r>
                        <a:rPr lang="fr-F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é</m:t>
                      </m:r>
                    </m:oMath>
                  </m:oMathPara>
                </a14:m>
                <a:endParaRPr lang="fr-F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8282ED-D386-F3B4-6774-1A88AB11C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753" y="1541814"/>
                <a:ext cx="7137061" cy="8989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Bulle narrative : rectangle 56">
            <a:extLst>
              <a:ext uri="{FF2B5EF4-FFF2-40B4-BE49-F238E27FC236}">
                <a16:creationId xmlns:a16="http://schemas.microsoft.com/office/drawing/2014/main" id="{2C6917A0-570E-36CF-30FC-0055A7EC4839}"/>
              </a:ext>
            </a:extLst>
          </p:cNvPr>
          <p:cNvSpPr/>
          <p:nvPr/>
        </p:nvSpPr>
        <p:spPr>
          <a:xfrm>
            <a:off x="2020635" y="351047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A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6" name="Bulle narrative : rectangle 75">
            <a:extLst>
              <a:ext uri="{FF2B5EF4-FFF2-40B4-BE49-F238E27FC236}">
                <a16:creationId xmlns:a16="http://schemas.microsoft.com/office/drawing/2014/main" id="{60044189-56AD-D328-5A96-8F34801767F1}"/>
              </a:ext>
            </a:extLst>
          </p:cNvPr>
          <p:cNvSpPr/>
          <p:nvPr/>
        </p:nvSpPr>
        <p:spPr>
          <a:xfrm>
            <a:off x="5031979" y="355814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B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7" name="Bulle narrative : rectangle 76">
            <a:extLst>
              <a:ext uri="{FF2B5EF4-FFF2-40B4-BE49-F238E27FC236}">
                <a16:creationId xmlns:a16="http://schemas.microsoft.com/office/drawing/2014/main" id="{BD3227F5-BEF9-544F-4438-7370EF0B0690}"/>
              </a:ext>
            </a:extLst>
          </p:cNvPr>
          <p:cNvSpPr/>
          <p:nvPr/>
        </p:nvSpPr>
        <p:spPr>
          <a:xfrm>
            <a:off x="8043323" y="355814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C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8" name="Espace réservé du texte 2">
            <a:extLst>
              <a:ext uri="{FF2B5EF4-FFF2-40B4-BE49-F238E27FC236}">
                <a16:creationId xmlns:a16="http://schemas.microsoft.com/office/drawing/2014/main" id="{A4BB054A-BC55-4AE5-2B9A-6A5068AF9A0F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414FE4-BE1D-F574-66F8-6E0A9E841C9C}"/>
              </a:ext>
            </a:extLst>
          </p:cNvPr>
          <p:cNvSpPr/>
          <p:nvPr/>
        </p:nvSpPr>
        <p:spPr>
          <a:xfrm>
            <a:off x="375676" y="4779014"/>
            <a:ext cx="3013238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unité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3939C9-E3A2-2298-762A-1F8913150FB9}"/>
              </a:ext>
            </a:extLst>
          </p:cNvPr>
          <p:cNvSpPr/>
          <p:nvPr/>
        </p:nvSpPr>
        <p:spPr>
          <a:xfrm>
            <a:off x="3388914" y="4779014"/>
            <a:ext cx="1811465" cy="360000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3/5  unité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B7587B72-E5F9-9520-CED9-86171B67DF5C}"/>
              </a:ext>
            </a:extLst>
          </p:cNvPr>
          <p:cNvSpPr/>
          <p:nvPr/>
        </p:nvSpPr>
        <p:spPr>
          <a:xfrm>
            <a:off x="5031978" y="3558140"/>
            <a:ext cx="479421" cy="543247"/>
          </a:xfrm>
          <a:prstGeom prst="wedgeRectCallout">
            <a:avLst>
              <a:gd name="adj1" fmla="val -13058"/>
              <a:gd name="adj2" fmla="val 1660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4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231</Words>
  <Application>Microsoft Office PowerPoint</Application>
  <PresentationFormat>Affichage à l'écran (4:3)</PresentationFormat>
  <Paragraphs>102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Ecris le nom de la lettre désignant le bon emplacement. </vt:lpstr>
      <vt:lpstr>Correction</vt:lpstr>
      <vt:lpstr>Ecris le nom de la lettre désignant le bon emplacement. </vt:lpstr>
      <vt:lpstr>Correction</vt:lpstr>
      <vt:lpstr>Ecris le nom de la lettre désignant le bon emplacement. </vt:lpstr>
      <vt:lpstr>Correction</vt:lpstr>
      <vt:lpstr>Ecris le nom de la lettre désignant le bon emplacement. </vt:lpstr>
      <vt:lpstr>Correction</vt:lpstr>
      <vt:lpstr>Ecris le nom de la lettre désignant le bon emplacement.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61</cp:revision>
  <dcterms:created xsi:type="dcterms:W3CDTF">2023-02-07T14:55:57Z</dcterms:created>
  <dcterms:modified xsi:type="dcterms:W3CDTF">2025-11-11T21:08:26Z</dcterms:modified>
</cp:coreProperties>
</file>